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9CED89-F3CA-40FE-AC53-351F2E220690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5C3314F-04CB-4EFE-97F8-3F18B10F2EF2}">
      <dgm:prSet custT="1"/>
      <dgm:spPr/>
      <dgm:t>
        <a:bodyPr/>
        <a:lstStyle/>
        <a:p>
          <a:r>
            <a:rPr lang="uk-UA" sz="2400" dirty="0">
              <a:latin typeface="Bookman Old Style" panose="02050604050505020204" pitchFamily="18" charset="0"/>
            </a:rPr>
            <a:t>Університет зареєстровано у </a:t>
          </a:r>
          <a:r>
            <a:rPr lang="en-US" sz="2400" dirty="0">
              <a:latin typeface="Bookman Old Style" panose="02050604050505020204" pitchFamily="18" charset="0"/>
            </a:rPr>
            <a:t>SALTO-YOUTH –</a:t>
          </a:r>
          <a:r>
            <a:rPr lang="ru-RU" sz="2400" dirty="0">
              <a:latin typeface="Bookman Old Style" panose="02050604050505020204" pitchFamily="18" charset="0"/>
            </a:rPr>
            <a:t> </a:t>
          </a:r>
          <a:r>
            <a:rPr lang="ru-RU" sz="2400" dirty="0" err="1">
              <a:latin typeface="Bookman Old Style" panose="02050604050505020204" pitchFamily="18" charset="0"/>
            </a:rPr>
            <a:t>мережі</a:t>
          </a:r>
          <a:r>
            <a:rPr lang="ru-RU" sz="2400" dirty="0">
              <a:latin typeface="Bookman Old Style" panose="02050604050505020204" pitchFamily="18" charset="0"/>
            </a:rPr>
            <a:t> з семи </a:t>
          </a:r>
          <a:r>
            <a:rPr lang="ru-RU" sz="2400" dirty="0" err="1">
              <a:latin typeface="Bookman Old Style" panose="02050604050505020204" pitchFamily="18" charset="0"/>
            </a:rPr>
            <a:t>Ресурсних</a:t>
          </a:r>
          <a:r>
            <a:rPr lang="ru-RU" sz="2400" dirty="0">
              <a:latin typeface="Bookman Old Style" panose="02050604050505020204" pitchFamily="18" charset="0"/>
            </a:rPr>
            <a:t> </a:t>
          </a:r>
          <a:r>
            <a:rPr lang="ru-RU" sz="2400" dirty="0" err="1">
              <a:latin typeface="Bookman Old Style" panose="02050604050505020204" pitchFamily="18" charset="0"/>
            </a:rPr>
            <a:t>центрів</a:t>
          </a:r>
          <a:r>
            <a:rPr lang="ru-RU" sz="2400" dirty="0">
              <a:latin typeface="Bookman Old Style" panose="02050604050505020204" pitchFamily="18" charset="0"/>
            </a:rPr>
            <a:t>, </a:t>
          </a:r>
          <a:r>
            <a:rPr lang="ru-RU" sz="2400" dirty="0" err="1">
              <a:latin typeface="Bookman Old Style" panose="02050604050505020204" pitchFamily="18" charset="0"/>
            </a:rPr>
            <a:t>які</a:t>
          </a:r>
          <a:r>
            <a:rPr lang="ru-RU" sz="2400" dirty="0">
              <a:latin typeface="Bookman Old Style" panose="02050604050505020204" pitchFamily="18" charset="0"/>
            </a:rPr>
            <a:t> </a:t>
          </a:r>
          <a:r>
            <a:rPr lang="ru-RU" sz="2400" dirty="0" err="1">
              <a:latin typeface="Bookman Old Style" panose="02050604050505020204" pitchFamily="18" charset="0"/>
            </a:rPr>
            <a:t>працюють</a:t>
          </a:r>
          <a:r>
            <a:rPr lang="ru-RU" sz="2400" dirty="0">
              <a:latin typeface="Bookman Old Style" panose="02050604050505020204" pitchFamily="18" charset="0"/>
            </a:rPr>
            <a:t> над </a:t>
          </a:r>
          <a:r>
            <a:rPr lang="ru-RU" sz="2400" dirty="0" err="1">
              <a:latin typeface="Bookman Old Style" panose="02050604050505020204" pitchFamily="18" charset="0"/>
            </a:rPr>
            <a:t>пріоритетними</a:t>
          </a:r>
          <a:r>
            <a:rPr lang="ru-RU" sz="2400" dirty="0">
              <a:latin typeface="Bookman Old Style" panose="02050604050505020204" pitchFamily="18" charset="0"/>
            </a:rPr>
            <a:t> </a:t>
          </a:r>
          <a:r>
            <a:rPr lang="ru-RU" sz="2400" dirty="0" err="1">
              <a:latin typeface="Bookman Old Style" panose="02050604050505020204" pitchFamily="18" charset="0"/>
            </a:rPr>
            <a:t>напрямами</a:t>
          </a:r>
          <a:r>
            <a:rPr lang="ru-RU" sz="2400" dirty="0">
              <a:latin typeface="Bookman Old Style" panose="02050604050505020204" pitchFamily="18" charset="0"/>
            </a:rPr>
            <a:t> у </a:t>
          </a:r>
          <a:r>
            <a:rPr lang="ru-RU" sz="2400" dirty="0" err="1">
              <a:latin typeface="Bookman Old Style" panose="02050604050505020204" pitchFamily="18" charset="0"/>
            </a:rPr>
            <a:t>молодіжній</a:t>
          </a:r>
          <a:r>
            <a:rPr lang="ru-RU" sz="2400" dirty="0">
              <a:latin typeface="Bookman Old Style" panose="02050604050505020204" pitchFamily="18" charset="0"/>
            </a:rPr>
            <a:t> </a:t>
          </a:r>
          <a:r>
            <a:rPr lang="ru-RU" sz="2400" dirty="0" err="1">
              <a:latin typeface="Bookman Old Style" panose="02050604050505020204" pitchFamily="18" charset="0"/>
            </a:rPr>
            <a:t>сфері</a:t>
          </a:r>
          <a:r>
            <a:rPr lang="uk-UA" sz="2400" dirty="0">
              <a:latin typeface="Bookman Old Style" panose="02050604050505020204" pitchFamily="18" charset="0"/>
            </a:rPr>
            <a:t>, яка фінансується в рамках програм </a:t>
          </a:r>
          <a:r>
            <a:rPr lang="en-US" sz="2400" dirty="0">
              <a:latin typeface="Bookman Old Style" panose="02050604050505020204" pitchFamily="18" charset="0"/>
            </a:rPr>
            <a:t>Erasmus + Youth </a:t>
          </a:r>
          <a:r>
            <a:rPr lang="uk-UA" sz="2400" dirty="0">
              <a:latin typeface="Bookman Old Style" panose="02050604050505020204" pitchFamily="18" charset="0"/>
            </a:rPr>
            <a:t>та Європейського корпусу солідарності.</a:t>
          </a:r>
          <a:endParaRPr lang="en-US" sz="2400" dirty="0">
            <a:latin typeface="Bookman Old Style" panose="02050604050505020204" pitchFamily="18" charset="0"/>
          </a:endParaRPr>
        </a:p>
      </dgm:t>
    </dgm:pt>
    <dgm:pt modelId="{1F623A5C-DA59-48B6-A082-D147B3A67E56}" type="parTrans" cxnId="{1BC1D97F-19DD-434E-B575-0C90D26B9F9C}">
      <dgm:prSet/>
      <dgm:spPr/>
      <dgm:t>
        <a:bodyPr/>
        <a:lstStyle/>
        <a:p>
          <a:endParaRPr lang="en-US"/>
        </a:p>
      </dgm:t>
    </dgm:pt>
    <dgm:pt modelId="{C10BBDC9-3C55-4FC8-8A6C-3B0FF21698D6}" type="sibTrans" cxnId="{1BC1D97F-19DD-434E-B575-0C90D26B9F9C}">
      <dgm:prSet/>
      <dgm:spPr/>
      <dgm:t>
        <a:bodyPr/>
        <a:lstStyle/>
        <a:p>
          <a:endParaRPr lang="en-US"/>
        </a:p>
      </dgm:t>
    </dgm:pt>
    <dgm:pt modelId="{177565E6-4A8D-467F-AAD3-B896EEEBCB6D}">
      <dgm:prSet/>
      <dgm:spPr/>
      <dgm:t>
        <a:bodyPr/>
        <a:lstStyle/>
        <a:p>
          <a:r>
            <a:rPr lang="uk-UA" dirty="0">
              <a:latin typeface="Bookman Old Style" panose="02050604050505020204" pitchFamily="18" charset="0"/>
            </a:rPr>
            <a:t>Ресурсні центри </a:t>
          </a:r>
          <a:r>
            <a:rPr lang="en-US" dirty="0">
              <a:latin typeface="Bookman Old Style" panose="02050604050505020204" pitchFamily="18" charset="0"/>
            </a:rPr>
            <a:t>SALTO-YOUTH </a:t>
          </a:r>
          <a:r>
            <a:rPr lang="uk-UA" dirty="0">
              <a:latin typeface="Bookman Old Style" panose="02050604050505020204" pitchFamily="18" charset="0"/>
            </a:rPr>
            <a:t>сприяють і підтримують роботу з молоддю, пропонуючи тренінги, різноманітні інструменти та найсучасніші стратегії.</a:t>
          </a:r>
          <a:endParaRPr lang="en-US" dirty="0">
            <a:latin typeface="Bookman Old Style" panose="02050604050505020204" pitchFamily="18" charset="0"/>
          </a:endParaRPr>
        </a:p>
      </dgm:t>
    </dgm:pt>
    <dgm:pt modelId="{B67E4AAC-3631-4155-912A-09A481810C58}" type="parTrans" cxnId="{40A16509-1655-4061-955C-6646CF997353}">
      <dgm:prSet/>
      <dgm:spPr/>
      <dgm:t>
        <a:bodyPr/>
        <a:lstStyle/>
        <a:p>
          <a:endParaRPr lang="en-US"/>
        </a:p>
      </dgm:t>
    </dgm:pt>
    <dgm:pt modelId="{0E70B5B4-13CD-49F4-B3A6-854C03EE70DF}" type="sibTrans" cxnId="{40A16509-1655-4061-955C-6646CF997353}">
      <dgm:prSet/>
      <dgm:spPr/>
      <dgm:t>
        <a:bodyPr/>
        <a:lstStyle/>
        <a:p>
          <a:endParaRPr lang="en-US"/>
        </a:p>
      </dgm:t>
    </dgm:pt>
    <dgm:pt modelId="{8918922C-995A-4120-9643-51CFCAED42DD}" type="pres">
      <dgm:prSet presAssocID="{2B9CED89-F3CA-40FE-AC53-351F2E220690}" presName="outerComposite" presStyleCnt="0">
        <dgm:presLayoutVars>
          <dgm:chMax val="5"/>
          <dgm:dir/>
          <dgm:resizeHandles val="exact"/>
        </dgm:presLayoutVars>
      </dgm:prSet>
      <dgm:spPr/>
    </dgm:pt>
    <dgm:pt modelId="{6749245B-6B51-4CD0-B243-A21612324C86}" type="pres">
      <dgm:prSet presAssocID="{2B9CED89-F3CA-40FE-AC53-351F2E220690}" presName="dummyMaxCanvas" presStyleCnt="0">
        <dgm:presLayoutVars/>
      </dgm:prSet>
      <dgm:spPr/>
    </dgm:pt>
    <dgm:pt modelId="{D440F206-2237-4F8C-8385-899603A899F5}" type="pres">
      <dgm:prSet presAssocID="{2B9CED89-F3CA-40FE-AC53-351F2E220690}" presName="TwoNodes_1" presStyleLbl="node1" presStyleIdx="0" presStyleCnt="2" custScaleX="117502">
        <dgm:presLayoutVars>
          <dgm:bulletEnabled val="1"/>
        </dgm:presLayoutVars>
      </dgm:prSet>
      <dgm:spPr/>
    </dgm:pt>
    <dgm:pt modelId="{D2695FC4-EA78-48AF-A5EC-B66D684E872F}" type="pres">
      <dgm:prSet presAssocID="{2B9CED89-F3CA-40FE-AC53-351F2E220690}" presName="TwoNodes_2" presStyleLbl="node1" presStyleIdx="1" presStyleCnt="2">
        <dgm:presLayoutVars>
          <dgm:bulletEnabled val="1"/>
        </dgm:presLayoutVars>
      </dgm:prSet>
      <dgm:spPr/>
    </dgm:pt>
    <dgm:pt modelId="{F3DC66B4-2483-475A-BD8C-70EABB7382B5}" type="pres">
      <dgm:prSet presAssocID="{2B9CED89-F3CA-40FE-AC53-351F2E220690}" presName="TwoConn_1-2" presStyleLbl="fgAccFollowNode1" presStyleIdx="0" presStyleCnt="1">
        <dgm:presLayoutVars>
          <dgm:bulletEnabled val="1"/>
        </dgm:presLayoutVars>
      </dgm:prSet>
      <dgm:spPr/>
    </dgm:pt>
    <dgm:pt modelId="{C9DD882C-CCAE-4938-B9A3-FA4EC070E5E3}" type="pres">
      <dgm:prSet presAssocID="{2B9CED89-F3CA-40FE-AC53-351F2E220690}" presName="TwoNodes_1_text" presStyleLbl="node1" presStyleIdx="1" presStyleCnt="2">
        <dgm:presLayoutVars>
          <dgm:bulletEnabled val="1"/>
        </dgm:presLayoutVars>
      </dgm:prSet>
      <dgm:spPr/>
    </dgm:pt>
    <dgm:pt modelId="{A4C81E23-2763-4127-B4A9-CD645015D82D}" type="pres">
      <dgm:prSet presAssocID="{2B9CED89-F3CA-40FE-AC53-351F2E220690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0A16509-1655-4061-955C-6646CF997353}" srcId="{2B9CED89-F3CA-40FE-AC53-351F2E220690}" destId="{177565E6-4A8D-467F-AAD3-B896EEEBCB6D}" srcOrd="1" destOrd="0" parTransId="{B67E4AAC-3631-4155-912A-09A481810C58}" sibTransId="{0E70B5B4-13CD-49F4-B3A6-854C03EE70DF}"/>
    <dgm:cxn modelId="{03C74531-5029-4CAF-8F76-BF5D0C3B75B5}" type="presOf" srcId="{25C3314F-04CB-4EFE-97F8-3F18B10F2EF2}" destId="{C9DD882C-CCAE-4938-B9A3-FA4EC070E5E3}" srcOrd="1" destOrd="0" presId="urn:microsoft.com/office/officeart/2005/8/layout/vProcess5"/>
    <dgm:cxn modelId="{4F84CA6B-1358-4339-A0AC-0A70EFA12284}" type="presOf" srcId="{C10BBDC9-3C55-4FC8-8A6C-3B0FF21698D6}" destId="{F3DC66B4-2483-475A-BD8C-70EABB7382B5}" srcOrd="0" destOrd="0" presId="urn:microsoft.com/office/officeart/2005/8/layout/vProcess5"/>
    <dgm:cxn modelId="{B6F9A473-5D86-4FD0-8B7E-EC7737EFC651}" type="presOf" srcId="{177565E6-4A8D-467F-AAD3-B896EEEBCB6D}" destId="{D2695FC4-EA78-48AF-A5EC-B66D684E872F}" srcOrd="0" destOrd="0" presId="urn:microsoft.com/office/officeart/2005/8/layout/vProcess5"/>
    <dgm:cxn modelId="{CD882A75-7185-44A7-89E4-A9B406949A66}" type="presOf" srcId="{2B9CED89-F3CA-40FE-AC53-351F2E220690}" destId="{8918922C-995A-4120-9643-51CFCAED42DD}" srcOrd="0" destOrd="0" presId="urn:microsoft.com/office/officeart/2005/8/layout/vProcess5"/>
    <dgm:cxn modelId="{1BC1D97F-19DD-434E-B575-0C90D26B9F9C}" srcId="{2B9CED89-F3CA-40FE-AC53-351F2E220690}" destId="{25C3314F-04CB-4EFE-97F8-3F18B10F2EF2}" srcOrd="0" destOrd="0" parTransId="{1F623A5C-DA59-48B6-A082-D147B3A67E56}" sibTransId="{C10BBDC9-3C55-4FC8-8A6C-3B0FF21698D6}"/>
    <dgm:cxn modelId="{36F25F90-5030-4ACF-BCBB-519B84032522}" type="presOf" srcId="{25C3314F-04CB-4EFE-97F8-3F18B10F2EF2}" destId="{D440F206-2237-4F8C-8385-899603A899F5}" srcOrd="0" destOrd="0" presId="urn:microsoft.com/office/officeart/2005/8/layout/vProcess5"/>
    <dgm:cxn modelId="{6E81A5E6-1D27-4105-A6B5-43CB9C47EB2C}" type="presOf" srcId="{177565E6-4A8D-467F-AAD3-B896EEEBCB6D}" destId="{A4C81E23-2763-4127-B4A9-CD645015D82D}" srcOrd="1" destOrd="0" presId="urn:microsoft.com/office/officeart/2005/8/layout/vProcess5"/>
    <dgm:cxn modelId="{8D5C88B6-4D19-4209-9C3D-8A604FF51F3F}" type="presParOf" srcId="{8918922C-995A-4120-9643-51CFCAED42DD}" destId="{6749245B-6B51-4CD0-B243-A21612324C86}" srcOrd="0" destOrd="0" presId="urn:microsoft.com/office/officeart/2005/8/layout/vProcess5"/>
    <dgm:cxn modelId="{68A43171-B0EF-48EB-9A07-EB7EC3CAC45F}" type="presParOf" srcId="{8918922C-995A-4120-9643-51CFCAED42DD}" destId="{D440F206-2237-4F8C-8385-899603A899F5}" srcOrd="1" destOrd="0" presId="urn:microsoft.com/office/officeart/2005/8/layout/vProcess5"/>
    <dgm:cxn modelId="{E125BABE-4809-4352-95DA-7D8DE842DD19}" type="presParOf" srcId="{8918922C-995A-4120-9643-51CFCAED42DD}" destId="{D2695FC4-EA78-48AF-A5EC-B66D684E872F}" srcOrd="2" destOrd="0" presId="urn:microsoft.com/office/officeart/2005/8/layout/vProcess5"/>
    <dgm:cxn modelId="{61A0F40A-ABE0-4BE4-B896-8B63E42CED3F}" type="presParOf" srcId="{8918922C-995A-4120-9643-51CFCAED42DD}" destId="{F3DC66B4-2483-475A-BD8C-70EABB7382B5}" srcOrd="3" destOrd="0" presId="urn:microsoft.com/office/officeart/2005/8/layout/vProcess5"/>
    <dgm:cxn modelId="{67CCE694-AE2D-45B2-9529-8E3C036B7C30}" type="presParOf" srcId="{8918922C-995A-4120-9643-51CFCAED42DD}" destId="{C9DD882C-CCAE-4938-B9A3-FA4EC070E5E3}" srcOrd="4" destOrd="0" presId="urn:microsoft.com/office/officeart/2005/8/layout/vProcess5"/>
    <dgm:cxn modelId="{9A6720A9-62BE-47CD-AA66-E79EE60E6FFB}" type="presParOf" srcId="{8918922C-995A-4120-9643-51CFCAED42DD}" destId="{A4C81E23-2763-4127-B4A9-CD645015D82D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40F206-2237-4F8C-8385-899603A899F5}">
      <dsp:nvSpPr>
        <dsp:cNvPr id="0" name=""/>
        <dsp:cNvSpPr/>
      </dsp:nvSpPr>
      <dsp:spPr>
        <a:xfrm>
          <a:off x="-391093" y="0"/>
          <a:ext cx="10502634" cy="19581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Bookman Old Style" panose="02050604050505020204" pitchFamily="18" charset="0"/>
            </a:rPr>
            <a:t>Університет зареєстровано у </a:t>
          </a:r>
          <a:r>
            <a:rPr lang="en-US" sz="2400" kern="1200" dirty="0">
              <a:latin typeface="Bookman Old Style" panose="02050604050505020204" pitchFamily="18" charset="0"/>
            </a:rPr>
            <a:t>SALTO-YOUTH –</a:t>
          </a:r>
          <a:r>
            <a:rPr lang="ru-RU" sz="2400" kern="1200" dirty="0">
              <a:latin typeface="Bookman Old Style" panose="02050604050505020204" pitchFamily="18" charset="0"/>
            </a:rPr>
            <a:t> </a:t>
          </a:r>
          <a:r>
            <a:rPr lang="ru-RU" sz="2400" kern="1200" dirty="0" err="1">
              <a:latin typeface="Bookman Old Style" panose="02050604050505020204" pitchFamily="18" charset="0"/>
            </a:rPr>
            <a:t>мережі</a:t>
          </a:r>
          <a:r>
            <a:rPr lang="ru-RU" sz="2400" kern="1200" dirty="0">
              <a:latin typeface="Bookman Old Style" panose="02050604050505020204" pitchFamily="18" charset="0"/>
            </a:rPr>
            <a:t> з семи </a:t>
          </a:r>
          <a:r>
            <a:rPr lang="ru-RU" sz="2400" kern="1200" dirty="0" err="1">
              <a:latin typeface="Bookman Old Style" panose="02050604050505020204" pitchFamily="18" charset="0"/>
            </a:rPr>
            <a:t>Ресурсних</a:t>
          </a:r>
          <a:r>
            <a:rPr lang="ru-RU" sz="2400" kern="1200" dirty="0">
              <a:latin typeface="Bookman Old Style" panose="02050604050505020204" pitchFamily="18" charset="0"/>
            </a:rPr>
            <a:t> </a:t>
          </a:r>
          <a:r>
            <a:rPr lang="ru-RU" sz="2400" kern="1200" dirty="0" err="1">
              <a:latin typeface="Bookman Old Style" panose="02050604050505020204" pitchFamily="18" charset="0"/>
            </a:rPr>
            <a:t>центрів</a:t>
          </a:r>
          <a:r>
            <a:rPr lang="ru-RU" sz="2400" kern="1200" dirty="0">
              <a:latin typeface="Bookman Old Style" panose="02050604050505020204" pitchFamily="18" charset="0"/>
            </a:rPr>
            <a:t>, </a:t>
          </a:r>
          <a:r>
            <a:rPr lang="ru-RU" sz="2400" kern="1200" dirty="0" err="1">
              <a:latin typeface="Bookman Old Style" panose="02050604050505020204" pitchFamily="18" charset="0"/>
            </a:rPr>
            <a:t>які</a:t>
          </a:r>
          <a:r>
            <a:rPr lang="ru-RU" sz="2400" kern="1200" dirty="0">
              <a:latin typeface="Bookman Old Style" panose="02050604050505020204" pitchFamily="18" charset="0"/>
            </a:rPr>
            <a:t> </a:t>
          </a:r>
          <a:r>
            <a:rPr lang="ru-RU" sz="2400" kern="1200" dirty="0" err="1">
              <a:latin typeface="Bookman Old Style" panose="02050604050505020204" pitchFamily="18" charset="0"/>
            </a:rPr>
            <a:t>працюють</a:t>
          </a:r>
          <a:r>
            <a:rPr lang="ru-RU" sz="2400" kern="1200" dirty="0">
              <a:latin typeface="Bookman Old Style" panose="02050604050505020204" pitchFamily="18" charset="0"/>
            </a:rPr>
            <a:t> над </a:t>
          </a:r>
          <a:r>
            <a:rPr lang="ru-RU" sz="2400" kern="1200" dirty="0" err="1">
              <a:latin typeface="Bookman Old Style" panose="02050604050505020204" pitchFamily="18" charset="0"/>
            </a:rPr>
            <a:t>пріоритетними</a:t>
          </a:r>
          <a:r>
            <a:rPr lang="ru-RU" sz="2400" kern="1200" dirty="0">
              <a:latin typeface="Bookman Old Style" panose="02050604050505020204" pitchFamily="18" charset="0"/>
            </a:rPr>
            <a:t> </a:t>
          </a:r>
          <a:r>
            <a:rPr lang="ru-RU" sz="2400" kern="1200" dirty="0" err="1">
              <a:latin typeface="Bookman Old Style" panose="02050604050505020204" pitchFamily="18" charset="0"/>
            </a:rPr>
            <a:t>напрямами</a:t>
          </a:r>
          <a:r>
            <a:rPr lang="ru-RU" sz="2400" kern="1200" dirty="0">
              <a:latin typeface="Bookman Old Style" panose="02050604050505020204" pitchFamily="18" charset="0"/>
            </a:rPr>
            <a:t> у </a:t>
          </a:r>
          <a:r>
            <a:rPr lang="ru-RU" sz="2400" kern="1200" dirty="0" err="1">
              <a:latin typeface="Bookman Old Style" panose="02050604050505020204" pitchFamily="18" charset="0"/>
            </a:rPr>
            <a:t>молодіжній</a:t>
          </a:r>
          <a:r>
            <a:rPr lang="ru-RU" sz="2400" kern="1200" dirty="0">
              <a:latin typeface="Bookman Old Style" panose="02050604050505020204" pitchFamily="18" charset="0"/>
            </a:rPr>
            <a:t> </a:t>
          </a:r>
          <a:r>
            <a:rPr lang="ru-RU" sz="2400" kern="1200" dirty="0" err="1">
              <a:latin typeface="Bookman Old Style" panose="02050604050505020204" pitchFamily="18" charset="0"/>
            </a:rPr>
            <a:t>сфері</a:t>
          </a:r>
          <a:r>
            <a:rPr lang="uk-UA" sz="2400" kern="1200" dirty="0">
              <a:latin typeface="Bookman Old Style" panose="02050604050505020204" pitchFamily="18" charset="0"/>
            </a:rPr>
            <a:t>, яка фінансується в рамках програм </a:t>
          </a:r>
          <a:r>
            <a:rPr lang="en-US" sz="2400" kern="1200" dirty="0">
              <a:latin typeface="Bookman Old Style" panose="02050604050505020204" pitchFamily="18" charset="0"/>
            </a:rPr>
            <a:t>Erasmus + Youth </a:t>
          </a:r>
          <a:r>
            <a:rPr lang="uk-UA" sz="2400" kern="1200" dirty="0">
              <a:latin typeface="Bookman Old Style" panose="02050604050505020204" pitchFamily="18" charset="0"/>
            </a:rPr>
            <a:t>та Європейського корпусу солідарності.</a:t>
          </a:r>
          <a:endParaRPr lang="en-US" sz="2400" kern="1200" dirty="0">
            <a:latin typeface="Bookman Old Style" panose="02050604050505020204" pitchFamily="18" charset="0"/>
          </a:endParaRPr>
        </a:p>
      </dsp:txBody>
      <dsp:txXfrm>
        <a:off x="-333742" y="57351"/>
        <a:ext cx="8144643" cy="1843400"/>
      </dsp:txXfrm>
    </dsp:sp>
    <dsp:sp modelId="{D2695FC4-EA78-48AF-A5EC-B66D684E872F}">
      <dsp:nvSpPr>
        <dsp:cNvPr id="0" name=""/>
        <dsp:cNvSpPr/>
      </dsp:nvSpPr>
      <dsp:spPr>
        <a:xfrm>
          <a:off x="1968433" y="2393235"/>
          <a:ext cx="8938260" cy="1958102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Bookman Old Style" panose="02050604050505020204" pitchFamily="18" charset="0"/>
            </a:rPr>
            <a:t>Ресурсні центри </a:t>
          </a:r>
          <a:r>
            <a:rPr lang="en-US" sz="2400" kern="1200" dirty="0">
              <a:latin typeface="Bookman Old Style" panose="02050604050505020204" pitchFamily="18" charset="0"/>
            </a:rPr>
            <a:t>SALTO-YOUTH </a:t>
          </a:r>
          <a:r>
            <a:rPr lang="uk-UA" sz="2400" kern="1200" dirty="0">
              <a:latin typeface="Bookman Old Style" panose="02050604050505020204" pitchFamily="18" charset="0"/>
            </a:rPr>
            <a:t>сприяють і підтримують роботу з молоддю, пропонуючи тренінги, різноманітні інструменти та найсучасніші стратегії.</a:t>
          </a:r>
          <a:endParaRPr lang="en-US" sz="2400" kern="1200" dirty="0">
            <a:latin typeface="Bookman Old Style" panose="02050604050505020204" pitchFamily="18" charset="0"/>
          </a:endParaRPr>
        </a:p>
      </dsp:txBody>
      <dsp:txXfrm>
        <a:off x="2025784" y="2450586"/>
        <a:ext cx="5973451" cy="1843400"/>
      </dsp:txXfrm>
    </dsp:sp>
    <dsp:sp modelId="{F3DC66B4-2483-475A-BD8C-70EABB7382B5}">
      <dsp:nvSpPr>
        <dsp:cNvPr id="0" name=""/>
        <dsp:cNvSpPr/>
      </dsp:nvSpPr>
      <dsp:spPr>
        <a:xfrm>
          <a:off x="8056587" y="1539285"/>
          <a:ext cx="1272766" cy="127276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342959" y="1539285"/>
        <a:ext cx="700022" cy="957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E6F6C-7A14-B132-9A89-73FEF3A8D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01FDB1E-68F2-A6F7-8802-6CC5552FD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18DE44F-5313-9BE3-2296-8D11A1AE2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535679F-48A1-E8D0-7D57-36FA7FDB3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635F225-97D4-AD09-9B4F-1F88719A8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310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027875-04ED-9C33-F63E-B431F1073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41B8C5C-1E32-2083-7C37-1C6F9ECB0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69F7F8E-C06E-DE83-9ECD-56579EF96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EE7EC49-692B-D6D3-5A26-F5CE14938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48D8AB1-8E6A-C8A5-7163-B2C318AC4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450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9F53391D-368E-B50D-8D5F-00F51089BB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400FA11-12A2-E660-925E-C91AE4399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C07C632-25AD-FE99-54A3-BEAFD9571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A297069-041E-9B72-0C64-70A9DDAE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1EB261A-DA50-1D0E-6815-DED8F25E1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745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44C03-FA79-F817-CEF5-FF003469F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4CB7C3-669C-355D-CA8C-6588D8AF7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D81739E-A0B8-0E96-B7FB-5546EE3F7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87BA5BA-0C78-81CC-6E43-2D8A12514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B664B9B-D75B-2C6B-ED56-B197E76A2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493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4F4F06-C933-230F-0E02-02EBF1287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C1A4B48-63D9-A9D4-DD93-346F25205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02A2E12-4E7C-6C64-D5B4-93DC4A693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B6A44E5-1B14-BC73-2BCD-5FAC305D2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05E3DC0-B13C-1E47-43E7-3ED2550AA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60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A75461-9CFF-B2F7-5109-C454B194E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EC7809E-4099-2D37-2141-D5BA82E32E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824458E-ED7A-3EB0-7EAA-7B3255334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463DB19-D5D5-A0C7-3D43-1377121A8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26F9BF5-EC8C-3CB2-B88B-FDC768EEE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1201E58-C327-A6C1-DBED-234A443B3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7250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11C952-DF41-4DDC-1F7A-9F974FBD4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81FCB03-9DF1-F2C1-2EC3-2149DB2E5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B003676-A3CD-0883-F6AC-6B99813F6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F0D0420A-14B3-F650-0892-F9DDE40F8D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E069241-24FD-2190-0366-C6BF971E7D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AC1D346-E8DD-2FB4-79EE-F1E5EC9FB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0077E569-4EB0-443A-7DAD-A66DF977C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208087E2-30FE-43B9-BB32-84EB932EE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207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9EA5C8-5C73-27DD-973A-ED157C520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2740882-BB2B-B0B8-BAA3-E6E7DFD60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7764FFE0-56F9-C24F-C193-DCB729C82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4C8878EE-D016-5F88-ECAA-728592B18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833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1CC9C3D5-DC86-100B-D194-D3177492F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871E12EE-C4D7-8332-B612-7F6BBBD3B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C0F130-773D-1CA6-8197-08AEDA910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408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A83B8C-158A-B69F-F2D8-426B45B3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012AB3-13C5-41E1-0176-16C48BCB7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A4EE1E7-81B8-E403-6162-484B06593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B9CC177-6D8B-02C9-9B81-D1910EC66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F2179CB-D9A2-0AD6-CA34-F693C262E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2C51D34-818D-6AD8-91E6-D2364B4B8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842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283DDF-DB02-B96D-9958-FA7611442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EDDB0CC3-699B-145A-449B-854287B6BC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F75F376-9BDB-C3DD-E5D2-A4DC12726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93461B2-2FF6-2705-BF3F-4C2B59211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80638E4-4649-99DD-DEDF-F64E89760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0E4FB24-2A40-CE6D-EC7B-DFC6F632F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580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9002FCC-7B72-DBB7-60F4-9D28DD9D6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7454A1F-FC2A-CC8A-74EA-078BAD90C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CA7875F-0F59-EE7D-87A8-337D99319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F1E2B-FE1B-4526-8448-9512F90EB215}" type="datetimeFigureOut">
              <a:rPr lang="uk-UA" smtClean="0"/>
              <a:t>23.06.2022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09D17CF-D63F-0747-F2DB-983D5566BE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A93DA3E-7169-30CE-8DD5-EDC01AD46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092D8-86A2-4874-8001-73D2EE362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146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lto-youth.net/tools/otlas-partner-finding/projects/?b_order=create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9">
            <a:extLst>
              <a:ext uri="{FF2B5EF4-FFF2-40B4-BE49-F238E27FC236}">
                <a16:creationId xmlns:a16="http://schemas.microsoft.com/office/drawing/2014/main" id="{C83F9D7D-8B7D-49DF-AA94-0A9A8D671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838596" y="1327668"/>
            <a:ext cx="4225136" cy="42251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Freeform: Shape 13">
            <a:extLst>
              <a:ext uri="{FF2B5EF4-FFF2-40B4-BE49-F238E27FC236}">
                <a16:creationId xmlns:a16="http://schemas.microsoft.com/office/drawing/2014/main" id="{49F1A7E4-819D-4D21-8E8B-32671A9F9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6274246" y="753376"/>
            <a:ext cx="5353835" cy="5353835"/>
          </a:xfrm>
          <a:custGeom>
            <a:avLst/>
            <a:gdLst>
              <a:gd name="connsiteX0" fmla="*/ 690507 w 5353835"/>
              <a:gd name="connsiteY0" fmla="*/ 5273742 h 5353835"/>
              <a:gd name="connsiteX1" fmla="*/ 4938299 w 5353835"/>
              <a:gd name="connsiteY1" fmla="*/ 5273742 h 5353835"/>
              <a:gd name="connsiteX2" fmla="*/ 4858206 w 5353835"/>
              <a:gd name="connsiteY2" fmla="*/ 5353835 h 5353835"/>
              <a:gd name="connsiteX3" fmla="*/ 770600 w 5353835"/>
              <a:gd name="connsiteY3" fmla="*/ 5353835 h 5353835"/>
              <a:gd name="connsiteX4" fmla="*/ 433255 w 5353835"/>
              <a:gd name="connsiteY4" fmla="*/ 80093 h 5353835"/>
              <a:gd name="connsiteX5" fmla="*/ 51334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58206 h 5353835"/>
              <a:gd name="connsiteX8" fmla="*/ 5273742 w 5353835"/>
              <a:gd name="connsiteY8" fmla="*/ 4938299 h 5353835"/>
              <a:gd name="connsiteX9" fmla="*/ 5273742 w 5353835"/>
              <a:gd name="connsiteY9" fmla="*/ 80093 h 5353835"/>
              <a:gd name="connsiteX10" fmla="*/ 0 w 5353835"/>
              <a:gd name="connsiteY10" fmla="*/ 513348 h 5353835"/>
              <a:gd name="connsiteX11" fmla="*/ 80093 w 5353835"/>
              <a:gd name="connsiteY11" fmla="*/ 433255 h 5353835"/>
              <a:gd name="connsiteX12" fmla="*/ 80093 w 5353835"/>
              <a:gd name="connsiteY12" fmla="*/ 4663328 h 5353835"/>
              <a:gd name="connsiteX13" fmla="*/ 0 w 5353835"/>
              <a:gd name="connsiteY13" fmla="*/ 4583235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7" y="5273742"/>
                </a:moveTo>
                <a:lnTo>
                  <a:pt x="4938299" y="5273742"/>
                </a:lnTo>
                <a:lnTo>
                  <a:pt x="4858206" y="5353835"/>
                </a:lnTo>
                <a:lnTo>
                  <a:pt x="770600" y="5353835"/>
                </a:lnTo>
                <a:close/>
                <a:moveTo>
                  <a:pt x="433255" y="80093"/>
                </a:moveTo>
                <a:lnTo>
                  <a:pt x="513348" y="0"/>
                </a:lnTo>
                <a:lnTo>
                  <a:pt x="5353835" y="0"/>
                </a:lnTo>
                <a:lnTo>
                  <a:pt x="5353835" y="4858206"/>
                </a:lnTo>
                <a:lnTo>
                  <a:pt x="5273742" y="4938299"/>
                </a:lnTo>
                <a:lnTo>
                  <a:pt x="5273742" y="80093"/>
                </a:lnTo>
                <a:close/>
                <a:moveTo>
                  <a:pt x="0" y="513348"/>
                </a:moveTo>
                <a:lnTo>
                  <a:pt x="80093" y="433255"/>
                </a:lnTo>
                <a:lnTo>
                  <a:pt x="80093" y="4663328"/>
                </a:lnTo>
                <a:lnTo>
                  <a:pt x="0" y="45832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260716-F06D-4224-8D76-EB405B60B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14188" y="2452526"/>
            <a:ext cx="5411755" cy="1952947"/>
          </a:xfrm>
          <a:noFill/>
        </p:spPr>
        <p:txBody>
          <a:bodyPr anchor="ctr"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SALTO-YOUTH</a:t>
            </a:r>
            <a:endParaRPr lang="uk-UA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9" name="Freeform: Shape 15">
            <a:extLst>
              <a:ext uri="{FF2B5EF4-FFF2-40B4-BE49-F238E27FC236}">
                <a16:creationId xmlns:a16="http://schemas.microsoft.com/office/drawing/2014/main" id="{6D6E3EFD-925A-40CD-8E14-FDD4E6DDC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7170340" cy="5062213"/>
          </a:xfrm>
          <a:custGeom>
            <a:avLst/>
            <a:gdLst>
              <a:gd name="connsiteX0" fmla="*/ 7170340 w 7170340"/>
              <a:gd name="connsiteY0" fmla="*/ 0 h 5062213"/>
              <a:gd name="connsiteX1" fmla="*/ 7170340 w 7170340"/>
              <a:gd name="connsiteY1" fmla="*/ 2954084 h 5062213"/>
              <a:gd name="connsiteX2" fmla="*/ 5062211 w 7170340"/>
              <a:gd name="connsiteY2" fmla="*/ 5062213 h 5062213"/>
              <a:gd name="connsiteX3" fmla="*/ 0 w 7170340"/>
              <a:gd name="connsiteY3" fmla="*/ 2 h 5062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0340" h="5062213">
                <a:moveTo>
                  <a:pt x="7170340" y="0"/>
                </a:moveTo>
                <a:lnTo>
                  <a:pt x="7170340" y="2954084"/>
                </a:lnTo>
                <a:lnTo>
                  <a:pt x="5062211" y="5062213"/>
                </a:lnTo>
                <a:lnTo>
                  <a:pt x="0" y="2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Рисунок 4" descr="Зображення, що містить текст, картинка&#10;&#10;Автоматично згенерований опис">
            <a:extLst>
              <a:ext uri="{FF2B5EF4-FFF2-40B4-BE49-F238E27FC236}">
                <a16:creationId xmlns:a16="http://schemas.microsoft.com/office/drawing/2014/main" id="{A0CD3FF8-1A65-800F-0A4B-8A0C2371AB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96" y="319314"/>
            <a:ext cx="2525486" cy="2525486"/>
          </a:xfrm>
          <a:prstGeom prst="rect">
            <a:avLst/>
          </a:prstGeom>
        </p:spPr>
      </p:pic>
      <p:sp>
        <p:nvSpPr>
          <p:cNvPr id="30" name="Rectangle 17">
            <a:extLst>
              <a:ext uri="{FF2B5EF4-FFF2-40B4-BE49-F238E27FC236}">
                <a16:creationId xmlns:a16="http://schemas.microsoft.com/office/drawing/2014/main" id="{3A91C067-F707-44D1-A9C2-9913E6ADC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11832" y="4010957"/>
            <a:ext cx="870888" cy="87088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19">
            <a:extLst>
              <a:ext uri="{FF2B5EF4-FFF2-40B4-BE49-F238E27FC236}">
                <a16:creationId xmlns:a16="http://schemas.microsoft.com/office/drawing/2014/main" id="{52329D9A-3D48-4B69-939D-2A480F147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61203" y="5394406"/>
            <a:ext cx="856138" cy="85613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21">
            <a:extLst>
              <a:ext uri="{FF2B5EF4-FFF2-40B4-BE49-F238E27FC236}">
                <a16:creationId xmlns:a16="http://schemas.microsoft.com/office/drawing/2014/main" id="{2D5CC4CB-7B78-480A-A0AE-A8A35C08E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314455" y="5398229"/>
            <a:ext cx="381459" cy="38145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580C66-5435-4F00-873E-679D3D504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675779" y="5848285"/>
            <a:ext cx="714978" cy="71497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B4AFD177-1A38-4FAE-87D4-840AE22C86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2600" y="5474491"/>
            <a:ext cx="2767017" cy="138350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060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4127FB61-5E09-21B9-B75E-C7725B2062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93511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107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текст&#10;&#10;Автоматично згенерований опис">
            <a:extLst>
              <a:ext uri="{FF2B5EF4-FFF2-40B4-BE49-F238E27FC236}">
                <a16:creationId xmlns:a16="http://schemas.microsoft.com/office/drawing/2014/main" id="{0A651369-F53C-9E66-39F3-A6B74F885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303" y="-1284"/>
            <a:ext cx="9335393" cy="6859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947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2B705A4-FAB0-A5CA-6BCC-ECC535CFE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uk-UA" sz="2400" dirty="0">
                <a:solidFill>
                  <a:srgbClr val="002060"/>
                </a:solidFill>
                <a:latin typeface="Bookman Old Style" panose="02050604050505020204" pitchFamily="18" charset="0"/>
              </a:rPr>
              <a:t>Для зацікавлених в участі у волонтерських молодіжних проєктах створено пошуковий інструмент </a:t>
            </a:r>
            <a:r>
              <a:rPr lang="en-US" sz="24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Otlas</a:t>
            </a:r>
            <a:r>
              <a:rPr lang="en-US" sz="2400" dirty="0">
                <a:solidFill>
                  <a:srgbClr val="002060"/>
                </a:solidFill>
                <a:latin typeface="Bookman Old Style" panose="02050604050505020204" pitchFamily="18" charset="0"/>
              </a:rPr>
              <a:t> Partner-Finding Tool</a:t>
            </a:r>
            <a:r>
              <a:rPr lang="uk-UA" sz="2400" dirty="0">
                <a:solidFill>
                  <a:srgbClr val="002060"/>
                </a:solidFill>
                <a:latin typeface="Bookman Old Style" panose="02050604050505020204" pitchFamily="18" charset="0"/>
              </a:rPr>
              <a:t>, який дозволяє переглянути існуючі </a:t>
            </a:r>
            <a:r>
              <a:rPr lang="uk-UA" sz="24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проєктні</a:t>
            </a:r>
            <a:r>
              <a:rPr lang="uk-UA" sz="2400" dirty="0">
                <a:solidFill>
                  <a:srgbClr val="002060"/>
                </a:solidFill>
                <a:latin typeface="Bookman Old Style" panose="02050604050505020204" pitchFamily="18" charset="0"/>
              </a:rPr>
              <a:t> пропозиції від </a:t>
            </a:r>
            <a:r>
              <a:rPr lang="uk-UA" sz="24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аплікантів</a:t>
            </a:r>
            <a:r>
              <a:rPr lang="uk-UA" sz="2400" dirty="0">
                <a:solidFill>
                  <a:srgbClr val="002060"/>
                </a:solidFill>
                <a:latin typeface="Bookman Old Style" panose="02050604050505020204" pitchFamily="18" charset="0"/>
              </a:rPr>
              <a:t> з усього світу!</a:t>
            </a:r>
          </a:p>
          <a:p>
            <a:pPr marL="0" indent="0">
              <a:buNone/>
            </a:pPr>
            <a:endParaRPr lang="uk-UA" sz="2400" dirty="0">
              <a:solidFill>
                <a:srgbClr val="002060"/>
              </a:solidFill>
              <a:latin typeface="Bookman Old Style" panose="02050604050505020204" pitchFamily="18" charset="0"/>
              <a:hlinkClick r:id="rId2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  <a:latin typeface="Bookman Old Style" panose="02050604050505020204" pitchFamily="18" charset="0"/>
                <a:hlinkClick r:id="rId2"/>
              </a:rPr>
              <a:t>https://www.salto-youth.net/tools/otlas-partner-finding/projects/?b_order=created</a:t>
            </a:r>
            <a:r>
              <a:rPr lang="uk-UA" sz="24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2893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83F9D7D-8B7D-49DF-AA94-0A9A8D671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28268" y="1327668"/>
            <a:ext cx="4225136" cy="42251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9F1A7E4-819D-4D21-8E8B-32671A9F9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563919" y="753376"/>
            <a:ext cx="5353835" cy="5353835"/>
          </a:xfrm>
          <a:custGeom>
            <a:avLst/>
            <a:gdLst>
              <a:gd name="connsiteX0" fmla="*/ 690507 w 5353835"/>
              <a:gd name="connsiteY0" fmla="*/ 5273742 h 5353835"/>
              <a:gd name="connsiteX1" fmla="*/ 4938299 w 5353835"/>
              <a:gd name="connsiteY1" fmla="*/ 5273742 h 5353835"/>
              <a:gd name="connsiteX2" fmla="*/ 4858206 w 5353835"/>
              <a:gd name="connsiteY2" fmla="*/ 5353835 h 5353835"/>
              <a:gd name="connsiteX3" fmla="*/ 770600 w 5353835"/>
              <a:gd name="connsiteY3" fmla="*/ 5353835 h 5353835"/>
              <a:gd name="connsiteX4" fmla="*/ 433255 w 5353835"/>
              <a:gd name="connsiteY4" fmla="*/ 80093 h 5353835"/>
              <a:gd name="connsiteX5" fmla="*/ 51334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58206 h 5353835"/>
              <a:gd name="connsiteX8" fmla="*/ 5273742 w 5353835"/>
              <a:gd name="connsiteY8" fmla="*/ 4938299 h 5353835"/>
              <a:gd name="connsiteX9" fmla="*/ 5273742 w 5353835"/>
              <a:gd name="connsiteY9" fmla="*/ 80093 h 5353835"/>
              <a:gd name="connsiteX10" fmla="*/ 0 w 5353835"/>
              <a:gd name="connsiteY10" fmla="*/ 513348 h 5353835"/>
              <a:gd name="connsiteX11" fmla="*/ 80093 w 5353835"/>
              <a:gd name="connsiteY11" fmla="*/ 433255 h 5353835"/>
              <a:gd name="connsiteX12" fmla="*/ 80093 w 5353835"/>
              <a:gd name="connsiteY12" fmla="*/ 4663328 h 5353835"/>
              <a:gd name="connsiteX13" fmla="*/ 0 w 5353835"/>
              <a:gd name="connsiteY13" fmla="*/ 4583235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7" y="5273742"/>
                </a:moveTo>
                <a:lnTo>
                  <a:pt x="4938299" y="5273742"/>
                </a:lnTo>
                <a:lnTo>
                  <a:pt x="4858206" y="5353835"/>
                </a:lnTo>
                <a:lnTo>
                  <a:pt x="770600" y="5353835"/>
                </a:lnTo>
                <a:close/>
                <a:moveTo>
                  <a:pt x="433255" y="80093"/>
                </a:moveTo>
                <a:lnTo>
                  <a:pt x="513348" y="0"/>
                </a:lnTo>
                <a:lnTo>
                  <a:pt x="5353835" y="0"/>
                </a:lnTo>
                <a:lnTo>
                  <a:pt x="5353835" y="4858206"/>
                </a:lnTo>
                <a:lnTo>
                  <a:pt x="5273742" y="4938299"/>
                </a:lnTo>
                <a:lnTo>
                  <a:pt x="5273742" y="80093"/>
                </a:lnTo>
                <a:close/>
                <a:moveTo>
                  <a:pt x="0" y="513348"/>
                </a:moveTo>
                <a:lnTo>
                  <a:pt x="80093" y="433255"/>
                </a:lnTo>
                <a:lnTo>
                  <a:pt x="80093" y="4663328"/>
                </a:lnTo>
                <a:lnTo>
                  <a:pt x="0" y="45832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C6D728-3743-449B-941E-EE3EEAADA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67" y="1915295"/>
            <a:ext cx="5130498" cy="2911150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kern="12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Інструкція</a:t>
            </a:r>
            <a:r>
              <a:rPr lang="en-US" sz="3600" b="1" kern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 з </a:t>
            </a:r>
            <a:r>
              <a:rPr lang="en-US" sz="3600" b="1" kern="12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користування</a:t>
            </a:r>
            <a:r>
              <a:rPr lang="en-US" sz="3600" b="1" kern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br>
              <a:rPr lang="uk-UA" sz="3600" b="1" kern="1200" dirty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en-US" sz="3600" b="1" kern="12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Otlas</a:t>
            </a:r>
            <a:r>
              <a:rPr lang="en-US" sz="3600" b="1" kern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 Partner-Finding Tool 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6D6E3EFD-925A-40CD-8E14-FDD4E6DDC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1661" y="-1"/>
            <a:ext cx="7170340" cy="5062213"/>
          </a:xfrm>
          <a:custGeom>
            <a:avLst/>
            <a:gdLst>
              <a:gd name="connsiteX0" fmla="*/ 7170340 w 7170340"/>
              <a:gd name="connsiteY0" fmla="*/ 0 h 5062213"/>
              <a:gd name="connsiteX1" fmla="*/ 7170340 w 7170340"/>
              <a:gd name="connsiteY1" fmla="*/ 2954084 h 5062213"/>
              <a:gd name="connsiteX2" fmla="*/ 5062211 w 7170340"/>
              <a:gd name="connsiteY2" fmla="*/ 5062213 h 5062213"/>
              <a:gd name="connsiteX3" fmla="*/ 0 w 7170340"/>
              <a:gd name="connsiteY3" fmla="*/ 2 h 5062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0340" h="5062213">
                <a:moveTo>
                  <a:pt x="7170340" y="0"/>
                </a:moveTo>
                <a:lnTo>
                  <a:pt x="7170340" y="2954084"/>
                </a:lnTo>
                <a:lnTo>
                  <a:pt x="5062211" y="5062213"/>
                </a:lnTo>
                <a:lnTo>
                  <a:pt x="0" y="2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Рисунок 4" descr="Зображення, що містить текст&#10;&#10;Автоматично згенерований опис">
            <a:extLst>
              <a:ext uri="{FF2B5EF4-FFF2-40B4-BE49-F238E27FC236}">
                <a16:creationId xmlns:a16="http://schemas.microsoft.com/office/drawing/2014/main" id="{B32A5A71-FB70-F014-A697-49E3BA857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9400" y="1042188"/>
            <a:ext cx="3887408" cy="8731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3A91C067-F707-44D1-A9C2-9913E6ADC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09280" y="4010957"/>
            <a:ext cx="870888" cy="87088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C580C66-5435-4F00-873E-679D3D504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801243" y="5848285"/>
            <a:ext cx="714978" cy="71497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B4AFD177-1A38-4FAE-87D4-840AE22C86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32383" y="5474491"/>
            <a:ext cx="2767017" cy="138350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2329D9A-3D48-4B69-939D-2A480F147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574659" y="5394406"/>
            <a:ext cx="856138" cy="85613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D5CC4CB-7B78-480A-A0AE-A8A35C08E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496085" y="5398229"/>
            <a:ext cx="381459" cy="38145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4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5BD59E57-9FF2-63D9-F660-A4ED8761B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402" y="0"/>
            <a:ext cx="9837196" cy="6853059"/>
          </a:xfrm>
        </p:spPr>
      </p:pic>
    </p:spTree>
    <p:extLst>
      <p:ext uri="{BB962C8B-B14F-4D97-AF65-F5344CB8AC3E}">
        <p14:creationId xmlns:p14="http://schemas.microsoft.com/office/powerpoint/2010/main" val="463986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текст&#10;&#10;Автоматично згенерований опис">
            <a:extLst>
              <a:ext uri="{FF2B5EF4-FFF2-40B4-BE49-F238E27FC236}">
                <a16:creationId xmlns:a16="http://schemas.microsoft.com/office/drawing/2014/main" id="{C26343CB-802A-C8A7-FB42-6B3689519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88" y="3513"/>
            <a:ext cx="10188823" cy="685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08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текст&#10;&#10;Автоматично згенерований опис">
            <a:extLst>
              <a:ext uri="{FF2B5EF4-FFF2-40B4-BE49-F238E27FC236}">
                <a16:creationId xmlns:a16="http://schemas.microsoft.com/office/drawing/2014/main" id="{061B6631-F6C3-6C32-25F1-7D77813B2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84" y="11134"/>
            <a:ext cx="11926924" cy="683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61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67BDAD-B25E-1A30-BFA4-256776FE98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69726"/>
            <a:ext cx="9144000" cy="918547"/>
          </a:xfrm>
        </p:spPr>
        <p:txBody>
          <a:bodyPr/>
          <a:lstStyle/>
          <a:p>
            <a:r>
              <a:rPr lang="uk-UA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Дякуємо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35314343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110</Words>
  <Application>Microsoft Office PowerPoint</Application>
  <PresentationFormat>Широкий екран</PresentationFormat>
  <Paragraphs>8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Тема Office</vt:lpstr>
      <vt:lpstr>SALTO-YOUTH</vt:lpstr>
      <vt:lpstr>Презентація PowerPoint</vt:lpstr>
      <vt:lpstr>Презентація PowerPoint</vt:lpstr>
      <vt:lpstr>Презентація PowerPoint</vt:lpstr>
      <vt:lpstr>Інструкція з користування  Otlas Partner-Finding Tool </vt:lpstr>
      <vt:lpstr>Презентація PowerPoint</vt:lpstr>
      <vt:lpstr>Презентація PowerPoint</vt:lpstr>
      <vt:lpstr>Презентація PowerPoint</vt:lpstr>
      <vt:lpstr>Дякуємо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SALTO-YOUTH</dc:title>
  <dc:creator>Валентина Лялька</dc:creator>
  <cp:lastModifiedBy>Валентина Лялька</cp:lastModifiedBy>
  <cp:revision>1</cp:revision>
  <dcterms:created xsi:type="dcterms:W3CDTF">2022-06-23T18:41:03Z</dcterms:created>
  <dcterms:modified xsi:type="dcterms:W3CDTF">2022-06-23T19:31:15Z</dcterms:modified>
</cp:coreProperties>
</file>